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1" r:id="rId5"/>
    <p:sldId id="282" r:id="rId6"/>
    <p:sldId id="273" r:id="rId7"/>
    <p:sldId id="299" r:id="rId8"/>
    <p:sldId id="303" r:id="rId9"/>
    <p:sldId id="305" r:id="rId10"/>
  </p:sldIdLst>
  <p:sldSz cx="12192000" cy="6858000"/>
  <p:notesSz cx="6797675" cy="99298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7463" autoAdjust="0"/>
  </p:normalViewPr>
  <p:slideViewPr>
    <p:cSldViewPr snapToGrid="0">
      <p:cViewPr varScale="1">
        <p:scale>
          <a:sx n="84" d="100"/>
          <a:sy n="84" d="100"/>
        </p:scale>
        <p:origin x="1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7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6A49D-88E9-4747-9E2A-EE17FBA91C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9E9111-E06A-4DF0-82B4-784D100A322C}">
      <dgm:prSet phldrT="[Текст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72849" tIns="0" rIns="272849" bIns="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B4CCE2"/>
            </a:buClr>
            <a:buNone/>
          </a:pPr>
          <a:r>
            <a:rPr lang="ru-RU" altLang="ru-RU" sz="2000" b="1" kern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Цель </a:t>
          </a:r>
          <a:r>
            <a:rPr lang="ru-RU" altLang="ru-RU" sz="2000" b="1" kern="12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проведения конференции</a:t>
          </a:r>
          <a:endParaRPr lang="ru-RU" sz="20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337C2681-F17D-4BFE-A158-DBC23FDEF438}" type="parTrans" cxnId="{C5F65B64-B3C2-459D-8158-7F23A4A034F1}">
      <dgm:prSet/>
      <dgm:spPr/>
      <dgm:t>
        <a:bodyPr/>
        <a:lstStyle/>
        <a:p>
          <a:endParaRPr lang="ru-RU" sz="6000"/>
        </a:p>
      </dgm:t>
    </dgm:pt>
    <dgm:pt modelId="{17098BD2-E778-4AB3-B25F-0ED4A4A37ADE}" type="sibTrans" cxnId="{C5F65B64-B3C2-459D-8158-7F23A4A034F1}">
      <dgm:prSet/>
      <dgm:spPr/>
      <dgm:t>
        <a:bodyPr/>
        <a:lstStyle/>
        <a:p>
          <a:endParaRPr lang="ru-RU" sz="6000"/>
        </a:p>
      </dgm:t>
    </dgm:pt>
    <dgm:pt modelId="{3C6B51E2-AE13-4141-905B-32429DF2C74D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B4CCE2"/>
            </a:buClr>
            <a:buNone/>
          </a:pPr>
          <a:r>
            <a:rPr lang="ru-RU" altLang="ru-RU" sz="2000" b="1" kern="12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Целевая аудитория</a:t>
          </a:r>
          <a:endParaRPr lang="ru-RU" sz="20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A79B10AF-7918-4CB4-8B19-09299868D67B}" type="parTrans" cxnId="{C6BB9AB9-E2D6-48DD-BD04-581C4B249E9E}">
      <dgm:prSet/>
      <dgm:spPr/>
      <dgm:t>
        <a:bodyPr/>
        <a:lstStyle/>
        <a:p>
          <a:endParaRPr lang="ru-RU" sz="6000"/>
        </a:p>
      </dgm:t>
    </dgm:pt>
    <dgm:pt modelId="{21076A14-9F91-4298-847E-6AAA65EE4ECC}" type="sibTrans" cxnId="{C6BB9AB9-E2D6-48DD-BD04-581C4B249E9E}">
      <dgm:prSet/>
      <dgm:spPr/>
      <dgm:t>
        <a:bodyPr/>
        <a:lstStyle/>
        <a:p>
          <a:endParaRPr lang="ru-RU" sz="6000"/>
        </a:p>
      </dgm:t>
    </dgm:pt>
    <dgm:pt modelId="{9E69DD22-3D50-4F07-887E-3E5EAAB16A28}">
      <dgm:prSet phldrT="[Текст]" custT="1"/>
      <dgm:spPr/>
      <dgm:t>
        <a:bodyPr/>
        <a:lstStyle/>
        <a:p>
          <a:pPr marL="1347788" lvl="0" indent="-1347788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B4CCE2"/>
            </a:buClr>
            <a:buNone/>
          </a:pPr>
          <a:r>
            <a:rPr lang="ru-RU" altLang="ru-RU" sz="2000" b="1" kern="12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Организатор НПК</a:t>
          </a:r>
          <a:endParaRPr lang="ru-RU" sz="20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010A9DC3-FC1A-4A37-9426-095A317D7171}" type="parTrans" cxnId="{078B9F4F-98A7-4008-94A6-F31421D76905}">
      <dgm:prSet/>
      <dgm:spPr/>
      <dgm:t>
        <a:bodyPr/>
        <a:lstStyle/>
        <a:p>
          <a:endParaRPr lang="ru-RU" sz="6000"/>
        </a:p>
      </dgm:t>
    </dgm:pt>
    <dgm:pt modelId="{8062D7E7-C104-4B14-8C15-5D9014C625FF}" type="sibTrans" cxnId="{078B9F4F-98A7-4008-94A6-F31421D76905}">
      <dgm:prSet/>
      <dgm:spPr/>
      <dgm:t>
        <a:bodyPr/>
        <a:lstStyle/>
        <a:p>
          <a:endParaRPr lang="ru-RU" sz="6000"/>
        </a:p>
      </dgm:t>
    </dgm:pt>
    <dgm:pt modelId="{D991793D-EEF2-4EDE-BEC5-5393FA7F7D8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smtClean="0"/>
            <a:t>обмен опытом обеспечения комплексной безопасности общества и личности.</a:t>
          </a:r>
          <a:endParaRPr lang="ru-RU" sz="2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BE00C402-E7E4-4973-B86B-BE2D9430C5A7}" type="parTrans" cxnId="{0D10F67F-9CC7-42AD-B451-9B7DD4B8C27F}">
      <dgm:prSet/>
      <dgm:spPr/>
      <dgm:t>
        <a:bodyPr/>
        <a:lstStyle/>
        <a:p>
          <a:endParaRPr lang="ru-RU"/>
        </a:p>
      </dgm:t>
    </dgm:pt>
    <dgm:pt modelId="{E169D79A-E5D4-4619-A4FC-0B55015DC0A8}" type="sibTrans" cxnId="{0D10F67F-9CC7-42AD-B451-9B7DD4B8C27F}">
      <dgm:prSet/>
      <dgm:spPr/>
      <dgm:t>
        <a:bodyPr/>
        <a:lstStyle/>
        <a:p>
          <a:endParaRPr lang="ru-RU"/>
        </a:p>
      </dgm:t>
    </dgm:pt>
    <dgm:pt modelId="{A75A0DE0-C1AC-42FB-937E-79F08C96C837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smtClean="0"/>
            <a:t>студенты СПО и ВПО образовательных организаций Челябинской области, школьники, преподаватели</a:t>
          </a:r>
          <a:endParaRPr lang="ru-RU" sz="2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E702E24-03A7-4C53-8B87-2DC3D18AD0F3}" type="parTrans" cxnId="{51FAFF76-9722-4918-BF0A-100633F4B909}">
      <dgm:prSet/>
      <dgm:spPr/>
      <dgm:t>
        <a:bodyPr/>
        <a:lstStyle/>
        <a:p>
          <a:endParaRPr lang="ru-RU"/>
        </a:p>
      </dgm:t>
    </dgm:pt>
    <dgm:pt modelId="{33CA4B23-0A47-4AA5-86F6-A86292B1C239}" type="sibTrans" cxnId="{51FAFF76-9722-4918-BF0A-100633F4B909}">
      <dgm:prSet/>
      <dgm:spPr/>
      <dgm:t>
        <a:bodyPr/>
        <a:lstStyle/>
        <a:p>
          <a:endParaRPr lang="ru-RU"/>
        </a:p>
      </dgm:t>
    </dgm:pt>
    <dgm:pt modelId="{AC3D706A-2B96-44B3-B3E5-3B8739600CAF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smtClean="0"/>
            <a:t>ГБПОУ «Южно-Уральский государственный колледж»</a:t>
          </a:r>
          <a:endParaRPr lang="ru-RU" sz="2400" kern="1200" dirty="0">
            <a:solidFill>
              <a:srgbClr val="214E73"/>
            </a:solidFill>
            <a:latin typeface="Calibri" panose="020F0502020204030204"/>
            <a:ea typeface="+mn-ea"/>
            <a:cs typeface="+mn-cs"/>
          </a:endParaRPr>
        </a:p>
      </dgm:t>
    </dgm:pt>
    <dgm:pt modelId="{5BA19D04-4F70-40D7-9438-0E87DB8F611D}" type="parTrans" cxnId="{C3EB349B-AD7A-4DC1-B8C2-4DCD185CA30A}">
      <dgm:prSet/>
      <dgm:spPr/>
      <dgm:t>
        <a:bodyPr/>
        <a:lstStyle/>
        <a:p>
          <a:endParaRPr lang="ru-RU"/>
        </a:p>
      </dgm:t>
    </dgm:pt>
    <dgm:pt modelId="{5C8C33DD-94C5-478B-9690-B99780796860}" type="sibTrans" cxnId="{C3EB349B-AD7A-4DC1-B8C2-4DCD185CA30A}">
      <dgm:prSet/>
      <dgm:spPr/>
      <dgm:t>
        <a:bodyPr/>
        <a:lstStyle/>
        <a:p>
          <a:endParaRPr lang="ru-RU"/>
        </a:p>
      </dgm:t>
    </dgm:pt>
    <dgm:pt modelId="{06F2295D-270D-4E8A-A025-5F1272FB0677}" type="pres">
      <dgm:prSet presAssocID="{55F6A49D-88E9-4747-9E2A-EE17FBA91C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C25F5E-910E-47DC-887A-0C20ABB8BA3E}" type="pres">
      <dgm:prSet presAssocID="{EC9E9111-E06A-4DF0-82B4-784D100A322C}" presName="parentLin" presStyleCnt="0"/>
      <dgm:spPr/>
    </dgm:pt>
    <dgm:pt modelId="{029BB96E-FD3C-4353-B263-2BDE5DD7A7FB}" type="pres">
      <dgm:prSet presAssocID="{EC9E9111-E06A-4DF0-82B4-784D100A32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F32E31A-4A85-4055-BA4B-03278A959155}" type="pres">
      <dgm:prSet presAssocID="{EC9E9111-E06A-4DF0-82B4-784D100A322C}" presName="parentText" presStyleLbl="node1" presStyleIdx="0" presStyleCnt="3" custScaleX="127036" custScaleY="135369" custLinFactNeighborX="-72326">
        <dgm:presLayoutVars>
          <dgm:chMax val="0"/>
          <dgm:bulletEnabled val="1"/>
        </dgm:presLayoutVars>
      </dgm:prSet>
      <dgm:spPr>
        <a:xfrm>
          <a:off x="142692" y="12295"/>
          <a:ext cx="9656933" cy="1087699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F9DF572B-F01A-4AB5-A72A-FBE3404B5483}" type="pres">
      <dgm:prSet presAssocID="{EC9E9111-E06A-4DF0-82B4-784D100A322C}" presName="negativeSpace" presStyleCnt="0"/>
      <dgm:spPr/>
    </dgm:pt>
    <dgm:pt modelId="{C0E4F685-4923-4129-A93B-05E702358F12}" type="pres">
      <dgm:prSet presAssocID="{EC9E9111-E06A-4DF0-82B4-784D100A322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F94BA-4C10-4797-9F8B-B3DE3B6FC6D4}" type="pres">
      <dgm:prSet presAssocID="{17098BD2-E778-4AB3-B25F-0ED4A4A37ADE}" presName="spaceBetweenRectangles" presStyleCnt="0"/>
      <dgm:spPr/>
    </dgm:pt>
    <dgm:pt modelId="{BC30ECAE-E115-41BB-B0A6-CBAFE69F3E93}" type="pres">
      <dgm:prSet presAssocID="{3C6B51E2-AE13-4141-905B-32429DF2C74D}" presName="parentLin" presStyleCnt="0"/>
      <dgm:spPr/>
    </dgm:pt>
    <dgm:pt modelId="{334FE250-7C09-42A6-B2EE-4A629FA91C1C}" type="pres">
      <dgm:prSet presAssocID="{3C6B51E2-AE13-4141-905B-32429DF2C74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AAD8420-932B-4F4B-A1EE-78A5B7C23A68}" type="pres">
      <dgm:prSet presAssocID="{3C6B51E2-AE13-4141-905B-32429DF2C74D}" presName="parentText" presStyleLbl="node1" presStyleIdx="1" presStyleCnt="3" custScaleX="127036" custScaleY="136177" custLinFactNeighborX="-72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9E1F6-1EB5-4E8B-9064-07F76512A5DA}" type="pres">
      <dgm:prSet presAssocID="{3C6B51E2-AE13-4141-905B-32429DF2C74D}" presName="negativeSpace" presStyleCnt="0"/>
      <dgm:spPr/>
    </dgm:pt>
    <dgm:pt modelId="{F0CFFC49-766B-4657-8594-2DD9368F79BC}" type="pres">
      <dgm:prSet presAssocID="{3C6B51E2-AE13-4141-905B-32429DF2C74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778D7-DB0D-46B8-93C2-2EEE2DCFAB80}" type="pres">
      <dgm:prSet presAssocID="{21076A14-9F91-4298-847E-6AAA65EE4ECC}" presName="spaceBetweenRectangles" presStyleCnt="0"/>
      <dgm:spPr/>
    </dgm:pt>
    <dgm:pt modelId="{B67039F8-9072-44B3-8893-6013D995C1E3}" type="pres">
      <dgm:prSet presAssocID="{9E69DD22-3D50-4F07-887E-3E5EAAB16A28}" presName="parentLin" presStyleCnt="0"/>
      <dgm:spPr/>
    </dgm:pt>
    <dgm:pt modelId="{174DC0F3-9A83-4A5A-8F82-4602E226226D}" type="pres">
      <dgm:prSet presAssocID="{9E69DD22-3D50-4F07-887E-3E5EAAB16A2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6C54262-BB69-4478-B69E-54FEE4AED16C}" type="pres">
      <dgm:prSet presAssocID="{9E69DD22-3D50-4F07-887E-3E5EAAB16A28}" presName="parentText" presStyleLbl="node1" presStyleIdx="2" presStyleCnt="3" custScaleX="127036" custScaleY="125281" custLinFactNeighborX="-72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9F752-3FB0-454A-A134-19B1CE842467}" type="pres">
      <dgm:prSet presAssocID="{9E69DD22-3D50-4F07-887E-3E5EAAB16A28}" presName="negativeSpace" presStyleCnt="0"/>
      <dgm:spPr/>
    </dgm:pt>
    <dgm:pt modelId="{C9EA52D2-A37F-477F-B578-56830B75DD88}" type="pres">
      <dgm:prSet presAssocID="{9E69DD22-3D50-4F07-887E-3E5EAAB16A2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AFF76-9722-4918-BF0A-100633F4B909}" srcId="{3C6B51E2-AE13-4141-905B-32429DF2C74D}" destId="{A75A0DE0-C1AC-42FB-937E-79F08C96C837}" srcOrd="0" destOrd="0" parTransId="{4E702E24-03A7-4C53-8B87-2DC3D18AD0F3}" sibTransId="{33CA4B23-0A47-4AA5-86F6-A86292B1C239}"/>
    <dgm:cxn modelId="{078B9F4F-98A7-4008-94A6-F31421D76905}" srcId="{55F6A49D-88E9-4747-9E2A-EE17FBA91C0F}" destId="{9E69DD22-3D50-4F07-887E-3E5EAAB16A28}" srcOrd="2" destOrd="0" parTransId="{010A9DC3-FC1A-4A37-9426-095A317D7171}" sibTransId="{8062D7E7-C104-4B14-8C15-5D9014C625FF}"/>
    <dgm:cxn modelId="{1A2518C8-C107-4AC6-A412-DA8A0873BF05}" type="presOf" srcId="{55F6A49D-88E9-4747-9E2A-EE17FBA91C0F}" destId="{06F2295D-270D-4E8A-A025-5F1272FB0677}" srcOrd="0" destOrd="0" presId="urn:microsoft.com/office/officeart/2005/8/layout/list1"/>
    <dgm:cxn modelId="{14119B16-9AA4-400C-9F5C-D69164063F7D}" type="presOf" srcId="{A75A0DE0-C1AC-42FB-937E-79F08C96C837}" destId="{F0CFFC49-766B-4657-8594-2DD9368F79BC}" srcOrd="0" destOrd="0" presId="urn:microsoft.com/office/officeart/2005/8/layout/list1"/>
    <dgm:cxn modelId="{7E7177F6-E236-41A0-83BB-F45945463E1D}" type="presOf" srcId="{AC3D706A-2B96-44B3-B3E5-3B8739600CAF}" destId="{C9EA52D2-A37F-477F-B578-56830B75DD88}" srcOrd="0" destOrd="0" presId="urn:microsoft.com/office/officeart/2005/8/layout/list1"/>
    <dgm:cxn modelId="{0989886D-8EA8-4C30-90B3-7CDE4C41BAB7}" type="presOf" srcId="{EC9E9111-E06A-4DF0-82B4-784D100A322C}" destId="{FF32E31A-4A85-4055-BA4B-03278A959155}" srcOrd="1" destOrd="0" presId="urn:microsoft.com/office/officeart/2005/8/layout/list1"/>
    <dgm:cxn modelId="{C5F65B64-B3C2-459D-8158-7F23A4A034F1}" srcId="{55F6A49D-88E9-4747-9E2A-EE17FBA91C0F}" destId="{EC9E9111-E06A-4DF0-82B4-784D100A322C}" srcOrd="0" destOrd="0" parTransId="{337C2681-F17D-4BFE-A158-DBC23FDEF438}" sibTransId="{17098BD2-E778-4AB3-B25F-0ED4A4A37ADE}"/>
    <dgm:cxn modelId="{43B77A15-C196-49A2-B6FA-71648FE222A3}" type="presOf" srcId="{D991793D-EEF2-4EDE-BEC5-5393FA7F7D8D}" destId="{C0E4F685-4923-4129-A93B-05E702358F12}" srcOrd="0" destOrd="0" presId="urn:microsoft.com/office/officeart/2005/8/layout/list1"/>
    <dgm:cxn modelId="{F29265C4-B9B8-4EA0-B865-AA6F0EC81613}" type="presOf" srcId="{9E69DD22-3D50-4F07-887E-3E5EAAB16A28}" destId="{86C54262-BB69-4478-B69E-54FEE4AED16C}" srcOrd="1" destOrd="0" presId="urn:microsoft.com/office/officeart/2005/8/layout/list1"/>
    <dgm:cxn modelId="{D8CF49A4-A79D-4639-8F94-A8644C0822B1}" type="presOf" srcId="{3C6B51E2-AE13-4141-905B-32429DF2C74D}" destId="{334FE250-7C09-42A6-B2EE-4A629FA91C1C}" srcOrd="0" destOrd="0" presId="urn:microsoft.com/office/officeart/2005/8/layout/list1"/>
    <dgm:cxn modelId="{0D10F67F-9CC7-42AD-B451-9B7DD4B8C27F}" srcId="{EC9E9111-E06A-4DF0-82B4-784D100A322C}" destId="{D991793D-EEF2-4EDE-BEC5-5393FA7F7D8D}" srcOrd="0" destOrd="0" parTransId="{BE00C402-E7E4-4973-B86B-BE2D9430C5A7}" sibTransId="{E169D79A-E5D4-4619-A4FC-0B55015DC0A8}"/>
    <dgm:cxn modelId="{A0F94718-6EF4-4B22-A96F-ED575B66FFC4}" type="presOf" srcId="{9E69DD22-3D50-4F07-887E-3E5EAAB16A28}" destId="{174DC0F3-9A83-4A5A-8F82-4602E226226D}" srcOrd="0" destOrd="0" presId="urn:microsoft.com/office/officeart/2005/8/layout/list1"/>
    <dgm:cxn modelId="{C6BB9AB9-E2D6-48DD-BD04-581C4B249E9E}" srcId="{55F6A49D-88E9-4747-9E2A-EE17FBA91C0F}" destId="{3C6B51E2-AE13-4141-905B-32429DF2C74D}" srcOrd="1" destOrd="0" parTransId="{A79B10AF-7918-4CB4-8B19-09299868D67B}" sibTransId="{21076A14-9F91-4298-847E-6AAA65EE4ECC}"/>
    <dgm:cxn modelId="{0859D525-E2F9-448F-A40F-562CA8469482}" type="presOf" srcId="{EC9E9111-E06A-4DF0-82B4-784D100A322C}" destId="{029BB96E-FD3C-4353-B263-2BDE5DD7A7FB}" srcOrd="0" destOrd="0" presId="urn:microsoft.com/office/officeart/2005/8/layout/list1"/>
    <dgm:cxn modelId="{C3EB349B-AD7A-4DC1-B8C2-4DCD185CA30A}" srcId="{9E69DD22-3D50-4F07-887E-3E5EAAB16A28}" destId="{AC3D706A-2B96-44B3-B3E5-3B8739600CAF}" srcOrd="0" destOrd="0" parTransId="{5BA19D04-4F70-40D7-9438-0E87DB8F611D}" sibTransId="{5C8C33DD-94C5-478B-9690-B99780796860}"/>
    <dgm:cxn modelId="{45C7A24D-3569-475D-9621-1418BA363E7D}" type="presOf" srcId="{3C6B51E2-AE13-4141-905B-32429DF2C74D}" destId="{9AAD8420-932B-4F4B-A1EE-78A5B7C23A68}" srcOrd="1" destOrd="0" presId="urn:microsoft.com/office/officeart/2005/8/layout/list1"/>
    <dgm:cxn modelId="{FA8EBF5C-7A7D-4C18-BC72-60C75528247D}" type="presParOf" srcId="{06F2295D-270D-4E8A-A025-5F1272FB0677}" destId="{F5C25F5E-910E-47DC-887A-0C20ABB8BA3E}" srcOrd="0" destOrd="0" presId="urn:microsoft.com/office/officeart/2005/8/layout/list1"/>
    <dgm:cxn modelId="{C45C017E-E2FB-4997-B5D7-F4C633D99031}" type="presParOf" srcId="{F5C25F5E-910E-47DC-887A-0C20ABB8BA3E}" destId="{029BB96E-FD3C-4353-B263-2BDE5DD7A7FB}" srcOrd="0" destOrd="0" presId="urn:microsoft.com/office/officeart/2005/8/layout/list1"/>
    <dgm:cxn modelId="{A1C0B452-9983-4F8A-AB88-A7E65CDEAD37}" type="presParOf" srcId="{F5C25F5E-910E-47DC-887A-0C20ABB8BA3E}" destId="{FF32E31A-4A85-4055-BA4B-03278A959155}" srcOrd="1" destOrd="0" presId="urn:microsoft.com/office/officeart/2005/8/layout/list1"/>
    <dgm:cxn modelId="{830DAC7D-8226-4BA7-9B69-2ECFB2BCCE19}" type="presParOf" srcId="{06F2295D-270D-4E8A-A025-5F1272FB0677}" destId="{F9DF572B-F01A-4AB5-A72A-FBE3404B5483}" srcOrd="1" destOrd="0" presId="urn:microsoft.com/office/officeart/2005/8/layout/list1"/>
    <dgm:cxn modelId="{E696A458-7938-4E49-95A9-407808DA5BFE}" type="presParOf" srcId="{06F2295D-270D-4E8A-A025-5F1272FB0677}" destId="{C0E4F685-4923-4129-A93B-05E702358F12}" srcOrd="2" destOrd="0" presId="urn:microsoft.com/office/officeart/2005/8/layout/list1"/>
    <dgm:cxn modelId="{4911D83A-2F3A-4AEB-B0FA-98EA18ADCC46}" type="presParOf" srcId="{06F2295D-270D-4E8A-A025-5F1272FB0677}" destId="{348F94BA-4C10-4797-9F8B-B3DE3B6FC6D4}" srcOrd="3" destOrd="0" presId="urn:microsoft.com/office/officeart/2005/8/layout/list1"/>
    <dgm:cxn modelId="{B66CF3D2-31D0-4329-BCC2-0DF090E2E9BD}" type="presParOf" srcId="{06F2295D-270D-4E8A-A025-5F1272FB0677}" destId="{BC30ECAE-E115-41BB-B0A6-CBAFE69F3E93}" srcOrd="4" destOrd="0" presId="urn:microsoft.com/office/officeart/2005/8/layout/list1"/>
    <dgm:cxn modelId="{545F91D6-7B3F-4649-B060-21701DE6EBCF}" type="presParOf" srcId="{BC30ECAE-E115-41BB-B0A6-CBAFE69F3E93}" destId="{334FE250-7C09-42A6-B2EE-4A629FA91C1C}" srcOrd="0" destOrd="0" presId="urn:microsoft.com/office/officeart/2005/8/layout/list1"/>
    <dgm:cxn modelId="{3F417FC7-95CA-4AD6-838A-886FD23916D4}" type="presParOf" srcId="{BC30ECAE-E115-41BB-B0A6-CBAFE69F3E93}" destId="{9AAD8420-932B-4F4B-A1EE-78A5B7C23A68}" srcOrd="1" destOrd="0" presId="urn:microsoft.com/office/officeart/2005/8/layout/list1"/>
    <dgm:cxn modelId="{D842231F-1ECE-4262-8BF7-5507BA6A9152}" type="presParOf" srcId="{06F2295D-270D-4E8A-A025-5F1272FB0677}" destId="{71B9E1F6-1EB5-4E8B-9064-07F76512A5DA}" srcOrd="5" destOrd="0" presId="urn:microsoft.com/office/officeart/2005/8/layout/list1"/>
    <dgm:cxn modelId="{4B769709-6DC2-4ED5-8821-E118DF0CDEA2}" type="presParOf" srcId="{06F2295D-270D-4E8A-A025-5F1272FB0677}" destId="{F0CFFC49-766B-4657-8594-2DD9368F79BC}" srcOrd="6" destOrd="0" presId="urn:microsoft.com/office/officeart/2005/8/layout/list1"/>
    <dgm:cxn modelId="{6887EC97-7A03-4820-9E47-A081FEB5FCD6}" type="presParOf" srcId="{06F2295D-270D-4E8A-A025-5F1272FB0677}" destId="{4C7778D7-DB0D-46B8-93C2-2EEE2DCFAB80}" srcOrd="7" destOrd="0" presId="urn:microsoft.com/office/officeart/2005/8/layout/list1"/>
    <dgm:cxn modelId="{2FA9F0E4-60D5-446E-A1D6-B8CB08D85924}" type="presParOf" srcId="{06F2295D-270D-4E8A-A025-5F1272FB0677}" destId="{B67039F8-9072-44B3-8893-6013D995C1E3}" srcOrd="8" destOrd="0" presId="urn:microsoft.com/office/officeart/2005/8/layout/list1"/>
    <dgm:cxn modelId="{D128320A-7609-4A79-A04F-D9923D433995}" type="presParOf" srcId="{B67039F8-9072-44B3-8893-6013D995C1E3}" destId="{174DC0F3-9A83-4A5A-8F82-4602E226226D}" srcOrd="0" destOrd="0" presId="urn:microsoft.com/office/officeart/2005/8/layout/list1"/>
    <dgm:cxn modelId="{55EAC516-47BC-458C-A98A-BB2EE87B363C}" type="presParOf" srcId="{B67039F8-9072-44B3-8893-6013D995C1E3}" destId="{86C54262-BB69-4478-B69E-54FEE4AED16C}" srcOrd="1" destOrd="0" presId="urn:microsoft.com/office/officeart/2005/8/layout/list1"/>
    <dgm:cxn modelId="{6592CCFD-D444-4A5F-88A4-B8AA6211292F}" type="presParOf" srcId="{06F2295D-270D-4E8A-A025-5F1272FB0677}" destId="{7CB9F752-3FB0-454A-A134-19B1CE842467}" srcOrd="9" destOrd="0" presId="urn:microsoft.com/office/officeart/2005/8/layout/list1"/>
    <dgm:cxn modelId="{93832C24-DE7C-4C90-BB6D-E1ABA5048472}" type="presParOf" srcId="{06F2295D-270D-4E8A-A025-5F1272FB0677}" destId="{C9EA52D2-A37F-477F-B578-56830B75DD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4F685-4923-4129-A93B-05E702358F12}">
      <dsp:nvSpPr>
        <dsp:cNvPr id="0" name=""/>
        <dsp:cNvSpPr/>
      </dsp:nvSpPr>
      <dsp:spPr>
        <a:xfrm>
          <a:off x="0" y="495352"/>
          <a:ext cx="10566400" cy="12568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20070" tIns="395732" rIns="820070" bIns="17068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ru-RU" sz="2400" kern="1200" dirty="0" smtClean="0"/>
            <a:t>обмен опытом обеспечения комплексной безопасности общества и личности.</a:t>
          </a:r>
          <a:endParaRPr lang="ru-RU" sz="2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495352"/>
        <a:ext cx="10566400" cy="1256850"/>
      </dsp:txXfrm>
    </dsp:sp>
    <dsp:sp modelId="{FF32E31A-4A85-4055-BA4B-03278A959155}">
      <dsp:nvSpPr>
        <dsp:cNvPr id="0" name=""/>
        <dsp:cNvSpPr/>
      </dsp:nvSpPr>
      <dsp:spPr>
        <a:xfrm>
          <a:off x="146207" y="16534"/>
          <a:ext cx="9396192" cy="759257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49" tIns="0" rIns="27284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B4CCE2"/>
            </a:buClr>
            <a:buNone/>
          </a:pPr>
          <a:r>
            <a:rPr lang="ru-RU" altLang="ru-RU" sz="2000" b="1" kern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Цель </a:t>
          </a:r>
          <a:r>
            <a:rPr lang="ru-RU" altLang="ru-RU" sz="2000" b="1" kern="12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проведения конференции</a:t>
          </a:r>
          <a:endParaRPr lang="ru-RU" sz="20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183271" y="53598"/>
        <a:ext cx="9322064" cy="685129"/>
      </dsp:txXfrm>
    </dsp:sp>
    <dsp:sp modelId="{F0CFFC49-766B-4657-8594-2DD9368F79BC}">
      <dsp:nvSpPr>
        <dsp:cNvPr id="0" name=""/>
        <dsp:cNvSpPr/>
      </dsp:nvSpPr>
      <dsp:spPr>
        <a:xfrm>
          <a:off x="0" y="2338151"/>
          <a:ext cx="10566400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070" tIns="395732" rIns="820070" bIns="17068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ru-RU" sz="2400" kern="1200" dirty="0" smtClean="0"/>
            <a:t>студенты СПО и ВПО образовательных организаций Челябинской области, школьники, преподаватели</a:t>
          </a:r>
          <a:endParaRPr lang="ru-RU" sz="2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338151"/>
        <a:ext cx="10566400" cy="1256850"/>
      </dsp:txXfrm>
    </dsp:sp>
    <dsp:sp modelId="{9AAD8420-932B-4F4B-A1EE-78A5B7C23A68}">
      <dsp:nvSpPr>
        <dsp:cNvPr id="0" name=""/>
        <dsp:cNvSpPr/>
      </dsp:nvSpPr>
      <dsp:spPr>
        <a:xfrm>
          <a:off x="146207" y="1854802"/>
          <a:ext cx="9396192" cy="76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569" tIns="0" rIns="2795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B4CCE2"/>
            </a:buClr>
            <a:buNone/>
          </a:pPr>
          <a:r>
            <a:rPr lang="ru-RU" altLang="ru-RU" sz="2000" b="1" kern="12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Целевая аудитория</a:t>
          </a:r>
          <a:endParaRPr lang="ru-RU" sz="20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183492" y="1892087"/>
        <a:ext cx="9321622" cy="689219"/>
      </dsp:txXfrm>
    </dsp:sp>
    <dsp:sp modelId="{C9EA52D2-A37F-477F-B578-56830B75DD88}">
      <dsp:nvSpPr>
        <dsp:cNvPr id="0" name=""/>
        <dsp:cNvSpPr/>
      </dsp:nvSpPr>
      <dsp:spPr>
        <a:xfrm>
          <a:off x="0" y="4119837"/>
          <a:ext cx="10566400" cy="912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070" tIns="395732" rIns="820070" bIns="17068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ru-RU" sz="2400" kern="1200" dirty="0" smtClean="0"/>
            <a:t>ГБПОУ «Южно-Уральский государственный колледж»</a:t>
          </a:r>
          <a:endParaRPr lang="ru-RU" sz="2400" kern="1200" dirty="0">
            <a:solidFill>
              <a:srgbClr val="214E73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4119837"/>
        <a:ext cx="10566400" cy="912712"/>
      </dsp:txXfrm>
    </dsp:sp>
    <dsp:sp modelId="{86C54262-BB69-4478-B69E-54FEE4AED16C}">
      <dsp:nvSpPr>
        <dsp:cNvPr id="0" name=""/>
        <dsp:cNvSpPr/>
      </dsp:nvSpPr>
      <dsp:spPr>
        <a:xfrm>
          <a:off x="146207" y="3697601"/>
          <a:ext cx="9396192" cy="702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569" tIns="0" rIns="279569" bIns="0" numCol="1" spcCol="1270" anchor="ctr" anchorCtr="0">
          <a:noAutofit/>
        </a:bodyPr>
        <a:lstStyle/>
        <a:p>
          <a:pPr marL="1347788" lvl="0" indent="-1347788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B4CCE2"/>
            </a:buClr>
            <a:buNone/>
          </a:pPr>
          <a:r>
            <a:rPr lang="ru-RU" altLang="ru-RU" sz="2000" b="1" kern="12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Организатор НПК</a:t>
          </a:r>
          <a:endParaRPr lang="ru-RU" sz="20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180509" y="3731903"/>
        <a:ext cx="9327588" cy="63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2F2A8C-E5B8-49F9-BB16-C1297E229164}" type="datetime1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D529299-61FF-4B93-ADA6-2FD5975D6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49C797-B530-4837-A721-F9C1EE4EF63B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849E9A-41F7-4779-A581-48A7C374A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A6A196-22D0-4451-88AF-AEBDBBE641AA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998800-3994-4916-9070-38146BE1FECC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CA4E-AC1C-497F-9952-AED690694BBB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04DA82-1929-4573-8B3A-3A5D04DABBA7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042833-05B5-4EED-85E8-2698DF703A14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10ED07-3F7E-4E6A-8DF4-9E88F208A3CC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8DF501-DFF2-45EC-978C-CD84F6628965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5D4355-56AC-48BA-94B0-88BCAFAE0AB2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E63182-8085-42F7-AF6E-07BF19C64DED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7EBAF1-D668-4267-B785-420D7DFEFAF6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2390E-F22B-4D59-991E-0244CD9277ED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78BE1E9-71D6-451F-9195-FF3DA9C7F968}" type="datetime1">
              <a:rPr lang="ru-RU" noProof="0" smtClean="0"/>
              <a:t>19.03.2025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AF1B4E-90EC-4A51-B6E5-B702C054ECB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.em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ugk.ru/viii-oblastnaya-studencheskaya-nauchno-prakticheskaya-konferentsi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ugk.ru/konferentsii-forumy-professionalnye-konkurs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7928E-CD7F-41AA-A237-E74958F9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019" y="877359"/>
            <a:ext cx="7540352" cy="374380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 проведении </a:t>
            </a:r>
            <a:r>
              <a:rPr lang="en-US" alt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областной научно-практической конференции «ОБЕСПЕЧЕНИЕ КОМПЛЕКСНОЙ БЕЗОПАСНОСТИ ОБЩЕСТВА И ЛИЧНОСТИ: ПРОБЛЕМЫ И РЕШЕНИЯ»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9EDF829-14C5-4400-8EBA-2437784768B3}"/>
              </a:ext>
            </a:extLst>
          </p:cNvPr>
          <p:cNvGrpSpPr/>
          <p:nvPr/>
        </p:nvGrpSpPr>
        <p:grpSpPr>
          <a:xfrm>
            <a:off x="1139423" y="1205695"/>
            <a:ext cx="1898525" cy="2182213"/>
            <a:chOff x="9624662" y="3172753"/>
            <a:chExt cx="1934275" cy="2223305"/>
          </a:xfrm>
        </p:grpSpPr>
        <p:sp>
          <p:nvSpPr>
            <p:cNvPr id="7" name="Шестиугольник 6">
              <a:extLst>
                <a:ext uri="{FF2B5EF4-FFF2-40B4-BE49-F238E27FC236}">
                  <a16:creationId xmlns:a16="http://schemas.microsoft.com/office/drawing/2014/main" id="{2263DAAF-6C36-4377-8FAA-E378154E5600}"/>
                </a:ext>
              </a:extLst>
            </p:cNvPr>
            <p:cNvSpPr/>
            <p:nvPr/>
          </p:nvSpPr>
          <p:spPr>
            <a:xfrm rot="5400000">
              <a:off x="9480147" y="3317268"/>
              <a:ext cx="2223305" cy="193427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pic>
          <p:nvPicPr>
            <p:cNvPr id="9" name="Рисунок 6">
              <a:extLst>
                <a:ext uri="{FF2B5EF4-FFF2-40B4-BE49-F238E27FC236}">
                  <a16:creationId xmlns:a16="http://schemas.microsoft.com/office/drawing/2014/main" id="{092E0790-4B16-4334-93BD-C62892819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1367" y="3771683"/>
              <a:ext cx="1276124" cy="102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46C4773-707C-4E73-94E8-87D91F2E7A84}"/>
              </a:ext>
            </a:extLst>
          </p:cNvPr>
          <p:cNvGrpSpPr/>
          <p:nvPr/>
        </p:nvGrpSpPr>
        <p:grpSpPr>
          <a:xfrm>
            <a:off x="2253178" y="3149800"/>
            <a:ext cx="1264638" cy="1388908"/>
            <a:chOff x="8215142" y="1901298"/>
            <a:chExt cx="1566495" cy="1720427"/>
          </a:xfrm>
        </p:grpSpPr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id="{3FAE67AA-7546-435C-9EF9-965EA95D844E}"/>
                </a:ext>
              </a:extLst>
            </p:cNvPr>
            <p:cNvSpPr/>
            <p:nvPr/>
          </p:nvSpPr>
          <p:spPr>
            <a:xfrm rot="5400000">
              <a:off x="8138176" y="1978264"/>
              <a:ext cx="1720427" cy="156649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Графический объект 8" descr="Открытая книга">
              <a:extLst>
                <a:ext uri="{FF2B5EF4-FFF2-40B4-BE49-F238E27FC236}">
                  <a16:creationId xmlns:a16="http://schemas.microsoft.com/office/drawing/2014/main" id="{320D6471-A21F-448E-B48B-852F52F3F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478041" y="2227094"/>
              <a:ext cx="1054797" cy="1054797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E7F551B-B196-4BA0-BE16-6093B4E03D18}"/>
              </a:ext>
            </a:extLst>
          </p:cNvPr>
          <p:cNvGrpSpPr/>
          <p:nvPr/>
        </p:nvGrpSpPr>
        <p:grpSpPr>
          <a:xfrm>
            <a:off x="603777" y="135191"/>
            <a:ext cx="1182347" cy="1359019"/>
            <a:chOff x="8293764" y="5884153"/>
            <a:chExt cx="1059177" cy="1217444"/>
          </a:xfrm>
        </p:grpSpPr>
        <p:sp>
          <p:nvSpPr>
            <p:cNvPr id="15" name="Шестиугольник 14">
              <a:extLst>
                <a:ext uri="{FF2B5EF4-FFF2-40B4-BE49-F238E27FC236}">
                  <a16:creationId xmlns:a16="http://schemas.microsoft.com/office/drawing/2014/main" id="{A76A39BF-3C30-43C5-815A-BC52BCA4FED0}"/>
                </a:ext>
              </a:extLst>
            </p:cNvPr>
            <p:cNvSpPr/>
            <p:nvPr/>
          </p:nvSpPr>
          <p:spPr>
            <a:xfrm rot="5400000">
              <a:off x="8214631" y="5963286"/>
              <a:ext cx="1217444" cy="105917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pic>
          <p:nvPicPr>
            <p:cNvPr id="21" name="Объект 4" descr="Весы правосудия">
              <a:extLst>
                <a:ext uri="{FF2B5EF4-FFF2-40B4-BE49-F238E27FC236}">
                  <a16:creationId xmlns:a16="http://schemas.microsoft.com/office/drawing/2014/main" id="{DBFCC04D-4C22-4B6B-BE10-B79DD034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431414" y="6090629"/>
              <a:ext cx="811616" cy="81161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A58095E-104F-4C4F-9C65-9DBF4F2DFE4B}"/>
              </a:ext>
            </a:extLst>
          </p:cNvPr>
          <p:cNvGrpSpPr/>
          <p:nvPr/>
        </p:nvGrpSpPr>
        <p:grpSpPr>
          <a:xfrm>
            <a:off x="3232028" y="1555453"/>
            <a:ext cx="1292503" cy="1419511"/>
            <a:chOff x="10074951" y="1858179"/>
            <a:chExt cx="1566495" cy="1720427"/>
          </a:xfrm>
        </p:grpSpPr>
        <p:sp>
          <p:nvSpPr>
            <p:cNvPr id="22" name="Шестиугольник 21">
              <a:extLst>
                <a:ext uri="{FF2B5EF4-FFF2-40B4-BE49-F238E27FC236}">
                  <a16:creationId xmlns:a16="http://schemas.microsoft.com/office/drawing/2014/main" id="{64CBAEE4-1FAF-4673-9577-09B5E0B23187}"/>
                </a:ext>
              </a:extLst>
            </p:cNvPr>
            <p:cNvSpPr/>
            <p:nvPr/>
          </p:nvSpPr>
          <p:spPr>
            <a:xfrm rot="5400000">
              <a:off x="9997985" y="1935145"/>
              <a:ext cx="1720427" cy="156649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pic>
          <p:nvPicPr>
            <p:cNvPr id="23" name="Графический объект 4" descr="Чат">
              <a:extLst>
                <a:ext uri="{FF2B5EF4-FFF2-40B4-BE49-F238E27FC236}">
                  <a16:creationId xmlns:a16="http://schemas.microsoft.com/office/drawing/2014/main" id="{536B960D-42B5-4FDC-88F1-5C5C9BDDB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269146" y="2147484"/>
              <a:ext cx="1178220" cy="117822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A9169BF-857A-41FC-A27E-32E8A0CA5ABF}"/>
              </a:ext>
            </a:extLst>
          </p:cNvPr>
          <p:cNvGrpSpPr/>
          <p:nvPr/>
        </p:nvGrpSpPr>
        <p:grpSpPr>
          <a:xfrm>
            <a:off x="2405693" y="81256"/>
            <a:ext cx="1293475" cy="1420579"/>
            <a:chOff x="6553131" y="3914803"/>
            <a:chExt cx="1566495" cy="1720427"/>
          </a:xfrm>
        </p:grpSpPr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id="{1772DB6C-4958-45AE-8A27-F633B85F9074}"/>
                </a:ext>
              </a:extLst>
            </p:cNvPr>
            <p:cNvSpPr/>
            <p:nvPr/>
          </p:nvSpPr>
          <p:spPr>
            <a:xfrm rot="5400000">
              <a:off x="6476165" y="3991769"/>
              <a:ext cx="1720427" cy="156649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Графический объект 6" descr="Классная доска">
              <a:extLst>
                <a:ext uri="{FF2B5EF4-FFF2-40B4-BE49-F238E27FC236}">
                  <a16:creationId xmlns:a16="http://schemas.microsoft.com/office/drawing/2014/main" id="{F458380F-5C41-4B7A-A011-82CD31C87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752909" y="4181714"/>
              <a:ext cx="1181721" cy="1181721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C9C3EB3-B0B8-4A10-9633-8A3C7DD5B481}"/>
              </a:ext>
            </a:extLst>
          </p:cNvPr>
          <p:cNvGrpSpPr/>
          <p:nvPr/>
        </p:nvGrpSpPr>
        <p:grpSpPr>
          <a:xfrm>
            <a:off x="1498992" y="4481661"/>
            <a:ext cx="1171204" cy="1286293"/>
            <a:chOff x="6362396" y="1688305"/>
            <a:chExt cx="1566495" cy="1720427"/>
          </a:xfrm>
        </p:grpSpPr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id="{42E26B18-7E6E-42B9-8EF7-C1ECA1B8BB5F}"/>
                </a:ext>
              </a:extLst>
            </p:cNvPr>
            <p:cNvSpPr/>
            <p:nvPr/>
          </p:nvSpPr>
          <p:spPr>
            <a:xfrm rot="5400000">
              <a:off x="6285430" y="1765271"/>
              <a:ext cx="1720427" cy="156649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graphicFrame>
          <p:nvGraphicFramePr>
            <p:cNvPr id="27" name="Объект 26">
              <a:extLst>
                <a:ext uri="{FF2B5EF4-FFF2-40B4-BE49-F238E27FC236}">
                  <a16:creationId xmlns:a16="http://schemas.microsoft.com/office/drawing/2014/main" id="{DD532BB5-2157-409B-82A6-C490F6C864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8136182"/>
                </p:ext>
              </p:extLst>
            </p:nvPr>
          </p:nvGraphicFramePr>
          <p:xfrm>
            <a:off x="6563668" y="2036876"/>
            <a:ext cx="1169944" cy="1030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CorelDRAW" r:id="rId12" imgW="2880533" imgH="2538234" progId="CorelDraw.Graphic.23">
                    <p:embed/>
                  </p:oleObj>
                </mc:Choice>
                <mc:Fallback>
                  <p:oleObj name="CorelDRAW" r:id="rId12" imgW="2880533" imgH="2538234" progId="CorelDraw.Graphic.23">
                    <p:embed/>
                    <p:pic>
                      <p:nvPicPr>
                        <p:cNvPr id="27" name="Объект 26">
                          <a:extLst>
                            <a:ext uri="{FF2B5EF4-FFF2-40B4-BE49-F238E27FC236}">
                              <a16:creationId xmlns:a16="http://schemas.microsoft.com/office/drawing/2014/main" id="{DD532BB5-2157-409B-82A6-C490F6C864E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563668" y="2036876"/>
                          <a:ext cx="1169944" cy="10306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A7A4C21-D7B5-4085-8FBC-EA1A6A29AE3C}"/>
              </a:ext>
            </a:extLst>
          </p:cNvPr>
          <p:cNvGrpSpPr/>
          <p:nvPr/>
        </p:nvGrpSpPr>
        <p:grpSpPr>
          <a:xfrm>
            <a:off x="360225" y="3099391"/>
            <a:ext cx="1566495" cy="1720427"/>
            <a:chOff x="8451967" y="3964408"/>
            <a:chExt cx="1566495" cy="1720427"/>
          </a:xfrm>
        </p:grpSpPr>
        <p:sp>
          <p:nvSpPr>
            <p:cNvPr id="28" name="Шестиугольник 27">
              <a:extLst>
                <a:ext uri="{FF2B5EF4-FFF2-40B4-BE49-F238E27FC236}">
                  <a16:creationId xmlns:a16="http://schemas.microsoft.com/office/drawing/2014/main" id="{BBFFACD0-EF65-4ACF-B907-99B271ECA82C}"/>
                </a:ext>
              </a:extLst>
            </p:cNvPr>
            <p:cNvSpPr/>
            <p:nvPr/>
          </p:nvSpPr>
          <p:spPr>
            <a:xfrm rot="5400000">
              <a:off x="8375001" y="4041374"/>
              <a:ext cx="1720427" cy="156649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pic>
          <p:nvPicPr>
            <p:cNvPr id="29" name="Графический объект 10" descr="Книги на полке">
              <a:extLst>
                <a:ext uri="{FF2B5EF4-FFF2-40B4-BE49-F238E27FC236}">
                  <a16:creationId xmlns:a16="http://schemas.microsoft.com/office/drawing/2014/main" id="{8DA95B50-46BE-46BA-A885-7856550FD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8669292" y="4261971"/>
              <a:ext cx="1145769" cy="1145769"/>
            </a:xfrm>
            <a:prstGeom prst="rect">
              <a:avLst/>
            </a:prstGeom>
          </p:spPr>
        </p:pic>
      </p:grp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622B787C-F678-4E78-A1BF-329944BC03F4}"/>
              </a:ext>
            </a:extLst>
          </p:cNvPr>
          <p:cNvSpPr/>
          <p:nvPr/>
        </p:nvSpPr>
        <p:spPr>
          <a:xfrm rot="5400000">
            <a:off x="547802" y="4987565"/>
            <a:ext cx="861162" cy="74921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9" name="Шестиугольник 38">
            <a:extLst>
              <a:ext uri="{FF2B5EF4-FFF2-40B4-BE49-F238E27FC236}">
                <a16:creationId xmlns:a16="http://schemas.microsoft.com/office/drawing/2014/main" id="{F4517EC9-F955-4A18-B241-8A9010FBD4E0}"/>
              </a:ext>
            </a:extLst>
          </p:cNvPr>
          <p:cNvSpPr/>
          <p:nvPr/>
        </p:nvSpPr>
        <p:spPr>
          <a:xfrm rot="5400000">
            <a:off x="3793818" y="573983"/>
            <a:ext cx="1049570" cy="91312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id="{B67819E9-3C82-49E6-8078-C9049FA446FB}"/>
              </a:ext>
            </a:extLst>
          </p:cNvPr>
          <p:cNvSpPr/>
          <p:nvPr/>
        </p:nvSpPr>
        <p:spPr>
          <a:xfrm rot="5400000">
            <a:off x="2784212" y="4584024"/>
            <a:ext cx="895631" cy="77920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2F8DE162-5EAA-497F-8441-BEB032702C47}"/>
              </a:ext>
            </a:extLst>
          </p:cNvPr>
          <p:cNvSpPr/>
          <p:nvPr/>
        </p:nvSpPr>
        <p:spPr>
          <a:xfrm rot="5400000">
            <a:off x="2166297" y="5843346"/>
            <a:ext cx="661324" cy="57535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2" name="Шестиугольник 41">
            <a:extLst>
              <a:ext uri="{FF2B5EF4-FFF2-40B4-BE49-F238E27FC236}">
                <a16:creationId xmlns:a16="http://schemas.microsoft.com/office/drawing/2014/main" id="{0CF4AA8A-0E9B-4BB7-B79C-B7DCCAD6572D}"/>
              </a:ext>
            </a:extLst>
          </p:cNvPr>
          <p:cNvSpPr/>
          <p:nvPr/>
        </p:nvSpPr>
        <p:spPr>
          <a:xfrm rot="5400000">
            <a:off x="1188254" y="5955862"/>
            <a:ext cx="789803" cy="68712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3" name="Шестиугольник 42">
            <a:extLst>
              <a:ext uri="{FF2B5EF4-FFF2-40B4-BE49-F238E27FC236}">
                <a16:creationId xmlns:a16="http://schemas.microsoft.com/office/drawing/2014/main" id="{13DE06C1-3D4A-4809-BC49-3E6C2BA4B25E}"/>
              </a:ext>
            </a:extLst>
          </p:cNvPr>
          <p:cNvSpPr/>
          <p:nvPr/>
        </p:nvSpPr>
        <p:spPr>
          <a:xfrm rot="5400000">
            <a:off x="322054" y="1493947"/>
            <a:ext cx="721316" cy="62754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4" name="Шестиугольник 43">
            <a:extLst>
              <a:ext uri="{FF2B5EF4-FFF2-40B4-BE49-F238E27FC236}">
                <a16:creationId xmlns:a16="http://schemas.microsoft.com/office/drawing/2014/main" id="{972E0F71-C88C-4F2F-AFDA-04E9B8B57162}"/>
              </a:ext>
            </a:extLst>
          </p:cNvPr>
          <p:cNvSpPr/>
          <p:nvPr/>
        </p:nvSpPr>
        <p:spPr>
          <a:xfrm rot="5400000">
            <a:off x="446669" y="2420719"/>
            <a:ext cx="606309" cy="52749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id="{1D2EF307-4D4A-40B2-9B69-73D7948F3FD4}"/>
              </a:ext>
            </a:extLst>
          </p:cNvPr>
          <p:cNvSpPr/>
          <p:nvPr/>
        </p:nvSpPr>
        <p:spPr>
          <a:xfrm rot="5400000">
            <a:off x="3639611" y="3187250"/>
            <a:ext cx="751174" cy="65352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6" name="Шестиугольник 45">
            <a:extLst>
              <a:ext uri="{FF2B5EF4-FFF2-40B4-BE49-F238E27FC236}">
                <a16:creationId xmlns:a16="http://schemas.microsoft.com/office/drawing/2014/main" id="{7789B5EC-5EF4-45EF-9DBA-698318FA42C2}"/>
              </a:ext>
            </a:extLst>
          </p:cNvPr>
          <p:cNvSpPr/>
          <p:nvPr/>
        </p:nvSpPr>
        <p:spPr>
          <a:xfrm rot="5400000">
            <a:off x="4914656" y="191916"/>
            <a:ext cx="751174" cy="65352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EBCE269F-3B40-4CCA-AF56-0659870C0CF4}"/>
              </a:ext>
            </a:extLst>
          </p:cNvPr>
          <p:cNvSpPr/>
          <p:nvPr/>
        </p:nvSpPr>
        <p:spPr>
          <a:xfrm rot="5400000">
            <a:off x="11304974" y="5991980"/>
            <a:ext cx="751174" cy="65352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8" name="Шестиугольник 47">
            <a:extLst>
              <a:ext uri="{FF2B5EF4-FFF2-40B4-BE49-F238E27FC236}">
                <a16:creationId xmlns:a16="http://schemas.microsoft.com/office/drawing/2014/main" id="{B8EF7488-5066-4444-B831-8AD575CF5CB7}"/>
              </a:ext>
            </a:extLst>
          </p:cNvPr>
          <p:cNvSpPr/>
          <p:nvPr/>
        </p:nvSpPr>
        <p:spPr>
          <a:xfrm rot="5400000">
            <a:off x="10806062" y="6331800"/>
            <a:ext cx="442903" cy="38532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id="{AC5AE7C4-7C1D-4011-AE11-723AB3DB1EB2}"/>
              </a:ext>
            </a:extLst>
          </p:cNvPr>
          <p:cNvSpPr/>
          <p:nvPr/>
        </p:nvSpPr>
        <p:spPr>
          <a:xfrm rot="5400000">
            <a:off x="11474133" y="5363529"/>
            <a:ext cx="529862" cy="46098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16D3DE22-F5EE-4394-BC46-490AC530F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833" y="4815559"/>
            <a:ext cx="380673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 smtClean="0">
                <a:solidFill>
                  <a:srgbClr val="214E73"/>
                </a:solidFill>
                <a:latin typeface="Trebuchet MS" panose="020B0603020202020204" pitchFamily="34" charset="0"/>
              </a:rPr>
              <a:t>Зам. директора по УМР  </a:t>
            </a:r>
            <a:endParaRPr lang="ru-RU" altLang="ru-RU" sz="2000" dirty="0">
              <a:solidFill>
                <a:srgbClr val="214E73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 smtClean="0">
                <a:solidFill>
                  <a:srgbClr val="214E73"/>
                </a:solidFill>
                <a:latin typeface="Trebuchet MS" panose="020B0603020202020204" pitchFamily="34" charset="0"/>
              </a:rPr>
              <a:t>Манапова Ольга Николаевна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 smtClean="0">
                <a:solidFill>
                  <a:srgbClr val="214E73"/>
                </a:solidFill>
                <a:latin typeface="Trebuchet MS" panose="020B0603020202020204" pitchFamily="34" charset="0"/>
              </a:rPr>
              <a:t>ГБПОУ </a:t>
            </a:r>
            <a:r>
              <a:rPr lang="ru-RU" altLang="ru-RU" sz="2000" dirty="0">
                <a:solidFill>
                  <a:srgbClr val="214E73"/>
                </a:solidFill>
                <a:latin typeface="Trebuchet MS" panose="020B0603020202020204" pitchFamily="34" charset="0"/>
              </a:rPr>
              <a:t>«Южно-Уральский государственный колледж</a:t>
            </a:r>
            <a:r>
              <a:rPr lang="ru-RU" altLang="ru-RU" sz="2000" dirty="0" smtClean="0">
                <a:solidFill>
                  <a:srgbClr val="214E73"/>
                </a:solidFill>
                <a:latin typeface="Trebuchet MS" panose="020B0603020202020204" pitchFamily="34" charset="0"/>
              </a:rPr>
              <a:t>»</a:t>
            </a:r>
            <a:endParaRPr lang="ru-RU" altLang="ru-RU" sz="2000" dirty="0">
              <a:solidFill>
                <a:srgbClr val="214E7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1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7928E-CD7F-41AA-A237-E74958F9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95805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III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Областная студенческая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НПК «Обеспечение комплексной безопасности общества и личности: проблемы и решения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Рисунок 6">
            <a:extLst>
              <a:ext uri="{FF2B5EF4-FFF2-40B4-BE49-F238E27FC236}">
                <a16:creationId xmlns:a16="http://schemas.microsoft.com/office/drawing/2014/main" id="{F4865ABE-2895-486B-8C48-059669595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9" y="431022"/>
            <a:ext cx="977061" cy="7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0478E6D-3787-449A-ADF7-2E4A16603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746710"/>
              </p:ext>
            </p:extLst>
          </p:nvPr>
        </p:nvGraphicFramePr>
        <p:xfrm>
          <a:off x="952500" y="1443789"/>
          <a:ext cx="10566400" cy="504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1734" y="2271252"/>
            <a:ext cx="817306" cy="700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1406" y="4029638"/>
            <a:ext cx="895760" cy="850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0614" y="5600050"/>
            <a:ext cx="974718" cy="7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7928E-CD7F-41AA-A237-E74958F9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365125"/>
            <a:ext cx="9698736" cy="958055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Направления работы конференции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21A70F6-18FC-4E18-8504-0C21F0658231}"/>
              </a:ext>
            </a:extLst>
          </p:cNvPr>
          <p:cNvGrpSpPr/>
          <p:nvPr/>
        </p:nvGrpSpPr>
        <p:grpSpPr>
          <a:xfrm>
            <a:off x="4874651" y="1359698"/>
            <a:ext cx="2437137" cy="857756"/>
            <a:chOff x="2844799" y="4064000"/>
            <a:chExt cx="2438400" cy="1354666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FED15E69-BC3B-4E54-B5CE-E5A3D577D312}"/>
                </a:ext>
              </a:extLst>
            </p:cNvPr>
            <p:cNvSpPr/>
            <p:nvPr/>
          </p:nvSpPr>
          <p:spPr>
            <a:xfrm>
              <a:off x="2844799" y="4064000"/>
              <a:ext cx="2438400" cy="1354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id="{B300FB67-78B7-43CD-8FCE-EF63DE388862}"/>
                </a:ext>
              </a:extLst>
            </p:cNvPr>
            <p:cNvSpPr txBox="1"/>
            <p:nvPr/>
          </p:nvSpPr>
          <p:spPr>
            <a:xfrm>
              <a:off x="2884476" y="4103677"/>
              <a:ext cx="2359046" cy="127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 smtClean="0"/>
                <a:t>Информационная безопасность</a:t>
              </a:r>
              <a:endParaRPr lang="ru-RU" b="1" kern="1200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E8A4AAE-55DF-41F0-908D-A167AD6E2E11}"/>
              </a:ext>
            </a:extLst>
          </p:cNvPr>
          <p:cNvGrpSpPr/>
          <p:nvPr/>
        </p:nvGrpSpPr>
        <p:grpSpPr>
          <a:xfrm>
            <a:off x="5964682" y="2222967"/>
            <a:ext cx="262635" cy="160890"/>
            <a:chOff x="3889870" y="822936"/>
            <a:chExt cx="348257" cy="290215"/>
          </a:xfrm>
        </p:grpSpPr>
        <p:sp>
          <p:nvSpPr>
            <p:cNvPr id="10" name="Стрелка: вправо 9">
              <a:extLst>
                <a:ext uri="{FF2B5EF4-FFF2-40B4-BE49-F238E27FC236}">
                  <a16:creationId xmlns:a16="http://schemas.microsoft.com/office/drawing/2014/main" id="{087071E0-11A5-4421-BED4-881D57205431}"/>
                </a:ext>
              </a:extLst>
            </p:cNvPr>
            <p:cNvSpPr/>
            <p:nvPr/>
          </p:nvSpPr>
          <p:spPr>
            <a:xfrm rot="5400000">
              <a:off x="3918892" y="793915"/>
              <a:ext cx="290214" cy="34825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: вправо 4">
              <a:extLst>
                <a:ext uri="{FF2B5EF4-FFF2-40B4-BE49-F238E27FC236}">
                  <a16:creationId xmlns:a16="http://schemas.microsoft.com/office/drawing/2014/main" id="{AB59BE38-DA8C-4B46-82D7-410DE8C49C6D}"/>
                </a:ext>
              </a:extLst>
            </p:cNvPr>
            <p:cNvSpPr txBox="1"/>
            <p:nvPr/>
          </p:nvSpPr>
          <p:spPr>
            <a:xfrm>
              <a:off x="3959522" y="822936"/>
              <a:ext cx="208955" cy="203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7B1FE04-ECB2-41B0-A9AA-B4170DFDEDD5}"/>
              </a:ext>
            </a:extLst>
          </p:cNvPr>
          <p:cNvGrpSpPr/>
          <p:nvPr/>
        </p:nvGrpSpPr>
        <p:grpSpPr>
          <a:xfrm>
            <a:off x="4890868" y="2392907"/>
            <a:ext cx="2437137" cy="857756"/>
            <a:chOff x="2844799" y="4064000"/>
            <a:chExt cx="2438400" cy="1354666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7AA9ADD9-B7E4-455B-8199-D6AF336727D0}"/>
                </a:ext>
              </a:extLst>
            </p:cNvPr>
            <p:cNvSpPr/>
            <p:nvPr/>
          </p:nvSpPr>
          <p:spPr>
            <a:xfrm>
              <a:off x="2844799" y="4064000"/>
              <a:ext cx="2438400" cy="1354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id="{5F4AECE2-A446-4A5C-869C-27DBEF707068}"/>
                </a:ext>
              </a:extLst>
            </p:cNvPr>
            <p:cNvSpPr txBox="1"/>
            <p:nvPr/>
          </p:nvSpPr>
          <p:spPr>
            <a:xfrm>
              <a:off x="2884476" y="4103677"/>
              <a:ext cx="2359046" cy="127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 smtClean="0"/>
                <a:t>Экономическая безопасность</a:t>
              </a:r>
              <a:endParaRPr lang="ru-RU" b="1" kern="1200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5139A7F-0486-4AD2-BA2B-BC7032F2C2C2}"/>
              </a:ext>
            </a:extLst>
          </p:cNvPr>
          <p:cNvGrpSpPr/>
          <p:nvPr/>
        </p:nvGrpSpPr>
        <p:grpSpPr>
          <a:xfrm>
            <a:off x="4895031" y="3429000"/>
            <a:ext cx="2437137" cy="1046002"/>
            <a:chOff x="2844799" y="4064000"/>
            <a:chExt cx="2438400" cy="1354666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0FA2D6C1-CCDC-45EF-8A71-14C0FBD1270A}"/>
                </a:ext>
              </a:extLst>
            </p:cNvPr>
            <p:cNvSpPr/>
            <p:nvPr/>
          </p:nvSpPr>
          <p:spPr>
            <a:xfrm>
              <a:off x="2844799" y="4064000"/>
              <a:ext cx="2438400" cy="1354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id="{F3FB3D26-17F9-43D4-9D38-C9D742756A2A}"/>
                </a:ext>
              </a:extLst>
            </p:cNvPr>
            <p:cNvSpPr txBox="1"/>
            <p:nvPr/>
          </p:nvSpPr>
          <p:spPr>
            <a:xfrm>
              <a:off x="2884476" y="4103677"/>
              <a:ext cx="2359046" cy="127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 smtClean="0"/>
                <a:t>Социальная безопасность и сопровождение инвалидов и лиц с ОВЗ</a:t>
              </a:r>
              <a:endParaRPr lang="ru-RU" sz="1600" b="1" kern="1200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8E5D042-D785-4747-8FA2-DF31F168C9AF}"/>
              </a:ext>
            </a:extLst>
          </p:cNvPr>
          <p:cNvGrpSpPr/>
          <p:nvPr/>
        </p:nvGrpSpPr>
        <p:grpSpPr>
          <a:xfrm>
            <a:off x="4890868" y="4653339"/>
            <a:ext cx="2437137" cy="857756"/>
            <a:chOff x="2844799" y="4064000"/>
            <a:chExt cx="2438400" cy="1354666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8D3E4496-FC21-4CFE-A491-56DC160A0F11}"/>
                </a:ext>
              </a:extLst>
            </p:cNvPr>
            <p:cNvSpPr/>
            <p:nvPr/>
          </p:nvSpPr>
          <p:spPr>
            <a:xfrm>
              <a:off x="2844799" y="4064000"/>
              <a:ext cx="2438400" cy="1354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id="{864E187E-2FAD-4AFD-9680-21F74359042B}"/>
                </a:ext>
              </a:extLst>
            </p:cNvPr>
            <p:cNvSpPr txBox="1"/>
            <p:nvPr/>
          </p:nvSpPr>
          <p:spPr>
            <a:xfrm>
              <a:off x="2884476" y="4103677"/>
              <a:ext cx="2359046" cy="127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 smtClean="0"/>
                <a:t>Социально-культурная безопасность</a:t>
              </a:r>
              <a:endParaRPr lang="ru-RU" b="1" kern="12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D28120B-6B3E-449E-9488-B545706C6FA1}"/>
              </a:ext>
            </a:extLst>
          </p:cNvPr>
          <p:cNvGrpSpPr/>
          <p:nvPr/>
        </p:nvGrpSpPr>
        <p:grpSpPr>
          <a:xfrm>
            <a:off x="4382214" y="5689432"/>
            <a:ext cx="3531870" cy="857756"/>
            <a:chOff x="2844799" y="4064000"/>
            <a:chExt cx="2438400" cy="1354666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859AFAED-B527-4BE8-AD43-2FAB50FFB8DE}"/>
                </a:ext>
              </a:extLst>
            </p:cNvPr>
            <p:cNvSpPr/>
            <p:nvPr/>
          </p:nvSpPr>
          <p:spPr>
            <a:xfrm>
              <a:off x="2844799" y="4064000"/>
              <a:ext cx="2438400" cy="1354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id="{8011446D-3291-49B5-9D31-6AE2AF0AAEA8}"/>
                </a:ext>
              </a:extLst>
            </p:cNvPr>
            <p:cNvSpPr txBox="1"/>
            <p:nvPr/>
          </p:nvSpPr>
          <p:spPr>
            <a:xfrm>
              <a:off x="2884476" y="4103677"/>
              <a:ext cx="2359046" cy="127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 smtClean="0"/>
                <a:t>Комплексная безопасность пространства образования</a:t>
              </a:r>
              <a:endParaRPr lang="ru-RU" b="1" kern="12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9AC2072-2A13-4F1F-AC01-8B853E347806}"/>
              </a:ext>
            </a:extLst>
          </p:cNvPr>
          <p:cNvGrpSpPr/>
          <p:nvPr/>
        </p:nvGrpSpPr>
        <p:grpSpPr>
          <a:xfrm>
            <a:off x="1374290" y="3415196"/>
            <a:ext cx="3258553" cy="1052415"/>
            <a:chOff x="2819660" y="4055695"/>
            <a:chExt cx="2463539" cy="13629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5C2E15D7-71EB-47B1-9C68-AE9EBE0FBC7E}"/>
                </a:ext>
              </a:extLst>
            </p:cNvPr>
            <p:cNvSpPr/>
            <p:nvPr/>
          </p:nvSpPr>
          <p:spPr>
            <a:xfrm>
              <a:off x="2844799" y="4064000"/>
              <a:ext cx="2438400" cy="1354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: скругленные углы 4">
              <a:extLst>
                <a:ext uri="{FF2B5EF4-FFF2-40B4-BE49-F238E27FC236}">
                  <a16:creationId xmlns:a16="http://schemas.microsoft.com/office/drawing/2014/main" id="{CE80BB6C-F527-45BF-880E-F10333239175}"/>
                </a:ext>
              </a:extLst>
            </p:cNvPr>
            <p:cNvSpPr txBox="1"/>
            <p:nvPr/>
          </p:nvSpPr>
          <p:spPr>
            <a:xfrm>
              <a:off x="2819660" y="4055695"/>
              <a:ext cx="2359046" cy="127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 smtClean="0"/>
                <a:t>Экологическая безопасность и здоровьесберегающие технологии</a:t>
              </a:r>
              <a:endParaRPr lang="ru-RU" b="1" kern="120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1A4B00C-A177-4FE5-8745-D833A948F4D9}"/>
              </a:ext>
            </a:extLst>
          </p:cNvPr>
          <p:cNvGrpSpPr/>
          <p:nvPr/>
        </p:nvGrpSpPr>
        <p:grpSpPr>
          <a:xfrm>
            <a:off x="7519377" y="3414998"/>
            <a:ext cx="3186328" cy="1046002"/>
            <a:chOff x="2844799" y="4064000"/>
            <a:chExt cx="2438400" cy="135466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724AB269-9294-431B-9635-D3B646F6D77A}"/>
                </a:ext>
              </a:extLst>
            </p:cNvPr>
            <p:cNvSpPr/>
            <p:nvPr/>
          </p:nvSpPr>
          <p:spPr>
            <a:xfrm>
              <a:off x="2844799" y="4064000"/>
              <a:ext cx="2438400" cy="1354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: скругленные углы 4">
              <a:extLst>
                <a:ext uri="{FF2B5EF4-FFF2-40B4-BE49-F238E27FC236}">
                  <a16:creationId xmlns:a16="http://schemas.microsoft.com/office/drawing/2014/main" id="{519A3A71-57AA-4042-9AC1-6EDF5A7E994D}"/>
                </a:ext>
              </a:extLst>
            </p:cNvPr>
            <p:cNvSpPr txBox="1"/>
            <p:nvPr/>
          </p:nvSpPr>
          <p:spPr>
            <a:xfrm>
              <a:off x="2884476" y="4103677"/>
              <a:ext cx="2359046" cy="127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 smtClean="0"/>
                <a:t>Профилактика экстремизма и </a:t>
              </a:r>
              <a:r>
                <a:rPr lang="ru-RU" b="1" dirty="0" smtClean="0"/>
                <a:t>т</a:t>
              </a:r>
              <a:r>
                <a:rPr lang="ru-RU" b="1" kern="1200" dirty="0" smtClean="0"/>
                <a:t>ерроризма в молодежной среде</a:t>
              </a:r>
              <a:endParaRPr lang="ru-RU" b="1" kern="120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35DA70D-232D-4AFC-B76D-D266A49BF756}"/>
              </a:ext>
            </a:extLst>
          </p:cNvPr>
          <p:cNvGrpSpPr/>
          <p:nvPr/>
        </p:nvGrpSpPr>
        <p:grpSpPr>
          <a:xfrm>
            <a:off x="5961901" y="3258632"/>
            <a:ext cx="262635" cy="160890"/>
            <a:chOff x="3889870" y="822936"/>
            <a:chExt cx="348257" cy="290215"/>
          </a:xfrm>
        </p:grpSpPr>
        <p:sp>
          <p:nvSpPr>
            <p:cNvPr id="41" name="Стрелка: вправо 40">
              <a:extLst>
                <a:ext uri="{FF2B5EF4-FFF2-40B4-BE49-F238E27FC236}">
                  <a16:creationId xmlns:a16="http://schemas.microsoft.com/office/drawing/2014/main" id="{097A3C3C-FBBA-4657-8A69-9F9E5FCBE987}"/>
                </a:ext>
              </a:extLst>
            </p:cNvPr>
            <p:cNvSpPr/>
            <p:nvPr/>
          </p:nvSpPr>
          <p:spPr>
            <a:xfrm rot="5400000">
              <a:off x="3918892" y="793915"/>
              <a:ext cx="290214" cy="34825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трелка: вправо 4">
              <a:extLst>
                <a:ext uri="{FF2B5EF4-FFF2-40B4-BE49-F238E27FC236}">
                  <a16:creationId xmlns:a16="http://schemas.microsoft.com/office/drawing/2014/main" id="{9275703F-7BA6-4117-88CB-2AD1BA531E8D}"/>
                </a:ext>
              </a:extLst>
            </p:cNvPr>
            <p:cNvSpPr txBox="1"/>
            <p:nvPr/>
          </p:nvSpPr>
          <p:spPr>
            <a:xfrm>
              <a:off x="3959522" y="822936"/>
              <a:ext cx="208955" cy="203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FB852F4-723C-44FB-AFAE-FA14398D9B31}"/>
              </a:ext>
            </a:extLst>
          </p:cNvPr>
          <p:cNvGrpSpPr/>
          <p:nvPr/>
        </p:nvGrpSpPr>
        <p:grpSpPr>
          <a:xfrm>
            <a:off x="5968251" y="4484851"/>
            <a:ext cx="262635" cy="160890"/>
            <a:chOff x="3889870" y="822936"/>
            <a:chExt cx="348257" cy="290215"/>
          </a:xfrm>
        </p:grpSpPr>
        <p:sp>
          <p:nvSpPr>
            <p:cNvPr id="44" name="Стрелка: вправо 43">
              <a:extLst>
                <a:ext uri="{FF2B5EF4-FFF2-40B4-BE49-F238E27FC236}">
                  <a16:creationId xmlns:a16="http://schemas.microsoft.com/office/drawing/2014/main" id="{3CCA7356-3391-45CD-A275-1AAC6A9E0AA3}"/>
                </a:ext>
              </a:extLst>
            </p:cNvPr>
            <p:cNvSpPr/>
            <p:nvPr/>
          </p:nvSpPr>
          <p:spPr>
            <a:xfrm rot="5400000">
              <a:off x="3918892" y="793915"/>
              <a:ext cx="290214" cy="34825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трелка: вправо 4">
              <a:extLst>
                <a:ext uri="{FF2B5EF4-FFF2-40B4-BE49-F238E27FC236}">
                  <a16:creationId xmlns:a16="http://schemas.microsoft.com/office/drawing/2014/main" id="{468B0983-ABC7-4E3A-8CC4-EA8B9797C44D}"/>
                </a:ext>
              </a:extLst>
            </p:cNvPr>
            <p:cNvSpPr txBox="1"/>
            <p:nvPr/>
          </p:nvSpPr>
          <p:spPr>
            <a:xfrm>
              <a:off x="3959522" y="822936"/>
              <a:ext cx="208955" cy="203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24DAA2A-6FD6-4669-A73A-7E4759FFED10}"/>
              </a:ext>
            </a:extLst>
          </p:cNvPr>
          <p:cNvGrpSpPr/>
          <p:nvPr/>
        </p:nvGrpSpPr>
        <p:grpSpPr>
          <a:xfrm>
            <a:off x="5978118" y="5519818"/>
            <a:ext cx="262635" cy="160890"/>
            <a:chOff x="3889870" y="822936"/>
            <a:chExt cx="348257" cy="290215"/>
          </a:xfrm>
        </p:grpSpPr>
        <p:sp>
          <p:nvSpPr>
            <p:cNvPr id="47" name="Стрелка: вправо 46">
              <a:extLst>
                <a:ext uri="{FF2B5EF4-FFF2-40B4-BE49-F238E27FC236}">
                  <a16:creationId xmlns:a16="http://schemas.microsoft.com/office/drawing/2014/main" id="{C39E55D1-199C-4F5C-9D76-0AA9150131CB}"/>
                </a:ext>
              </a:extLst>
            </p:cNvPr>
            <p:cNvSpPr/>
            <p:nvPr/>
          </p:nvSpPr>
          <p:spPr>
            <a:xfrm rot="5400000">
              <a:off x="3918892" y="793915"/>
              <a:ext cx="290214" cy="34825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трелка: вправо 4">
              <a:extLst>
                <a:ext uri="{FF2B5EF4-FFF2-40B4-BE49-F238E27FC236}">
                  <a16:creationId xmlns:a16="http://schemas.microsoft.com/office/drawing/2014/main" id="{09DED0AA-DD25-42A4-BC95-5E55F6D34ABC}"/>
                </a:ext>
              </a:extLst>
            </p:cNvPr>
            <p:cNvSpPr txBox="1"/>
            <p:nvPr/>
          </p:nvSpPr>
          <p:spPr>
            <a:xfrm>
              <a:off x="3959522" y="822936"/>
              <a:ext cx="208955" cy="203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9AE40DF4-2FFB-4E00-AC53-6E9C8CB0F435}"/>
              </a:ext>
            </a:extLst>
          </p:cNvPr>
          <p:cNvGrpSpPr/>
          <p:nvPr/>
        </p:nvGrpSpPr>
        <p:grpSpPr>
          <a:xfrm rot="16200000">
            <a:off x="4644016" y="3833395"/>
            <a:ext cx="262632" cy="231075"/>
            <a:chOff x="3889870" y="822936"/>
            <a:chExt cx="348257" cy="290215"/>
          </a:xfrm>
        </p:grpSpPr>
        <p:sp>
          <p:nvSpPr>
            <p:cNvPr id="53" name="Стрелка: вправо 52">
              <a:extLst>
                <a:ext uri="{FF2B5EF4-FFF2-40B4-BE49-F238E27FC236}">
                  <a16:creationId xmlns:a16="http://schemas.microsoft.com/office/drawing/2014/main" id="{4B1891B7-B7B1-44D7-B4B2-2B75D51960EA}"/>
                </a:ext>
              </a:extLst>
            </p:cNvPr>
            <p:cNvSpPr/>
            <p:nvPr/>
          </p:nvSpPr>
          <p:spPr>
            <a:xfrm rot="5400000">
              <a:off x="3918892" y="793915"/>
              <a:ext cx="290214" cy="34825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Стрелка: вправо 4">
              <a:extLst>
                <a:ext uri="{FF2B5EF4-FFF2-40B4-BE49-F238E27FC236}">
                  <a16:creationId xmlns:a16="http://schemas.microsoft.com/office/drawing/2014/main" id="{2EDE14AD-C3A1-4986-AD20-EE4EB4815D30}"/>
                </a:ext>
              </a:extLst>
            </p:cNvPr>
            <p:cNvSpPr txBox="1"/>
            <p:nvPr/>
          </p:nvSpPr>
          <p:spPr>
            <a:xfrm>
              <a:off x="3959522" y="822936"/>
              <a:ext cx="208955" cy="203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9D29CC52-4802-4170-B42F-1715B8403F9F}"/>
              </a:ext>
            </a:extLst>
          </p:cNvPr>
          <p:cNvGrpSpPr/>
          <p:nvPr/>
        </p:nvGrpSpPr>
        <p:grpSpPr>
          <a:xfrm rot="16200000">
            <a:off x="7294455" y="3868487"/>
            <a:ext cx="262635" cy="160890"/>
            <a:chOff x="3889870" y="822936"/>
            <a:chExt cx="348257" cy="290215"/>
          </a:xfrm>
        </p:grpSpPr>
        <p:sp>
          <p:nvSpPr>
            <p:cNvPr id="56" name="Стрелка: вправо 55">
              <a:extLst>
                <a:ext uri="{FF2B5EF4-FFF2-40B4-BE49-F238E27FC236}">
                  <a16:creationId xmlns:a16="http://schemas.microsoft.com/office/drawing/2014/main" id="{24F05FDC-B752-4060-9E75-E017A85615DE}"/>
                </a:ext>
              </a:extLst>
            </p:cNvPr>
            <p:cNvSpPr/>
            <p:nvPr/>
          </p:nvSpPr>
          <p:spPr>
            <a:xfrm rot="5400000">
              <a:off x="3918892" y="793915"/>
              <a:ext cx="290214" cy="34825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Стрелка: вправо 4">
              <a:extLst>
                <a:ext uri="{FF2B5EF4-FFF2-40B4-BE49-F238E27FC236}">
                  <a16:creationId xmlns:a16="http://schemas.microsoft.com/office/drawing/2014/main" id="{BB8AC44F-E826-4AC3-B01D-44A5C199DC3E}"/>
                </a:ext>
              </a:extLst>
            </p:cNvPr>
            <p:cNvSpPr txBox="1"/>
            <p:nvPr/>
          </p:nvSpPr>
          <p:spPr>
            <a:xfrm>
              <a:off x="3959522" y="822936"/>
              <a:ext cx="208955" cy="203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pic>
        <p:nvPicPr>
          <p:cNvPr id="61" name="Рисунок 6">
            <a:extLst>
              <a:ext uri="{FF2B5EF4-FFF2-40B4-BE49-F238E27FC236}">
                <a16:creationId xmlns:a16="http://schemas.microsoft.com/office/drawing/2014/main" id="{B84416C8-C2F0-4C78-94EE-BBAF2D143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9" y="431022"/>
            <a:ext cx="977061" cy="7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695" y="3457079"/>
            <a:ext cx="1062494" cy="9618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216" y="1333481"/>
            <a:ext cx="1076325" cy="8001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29" y="3460565"/>
            <a:ext cx="866775" cy="81915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922" y="2393697"/>
            <a:ext cx="828675" cy="74295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224" y="4675166"/>
            <a:ext cx="885825" cy="8001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9465" y="2407984"/>
            <a:ext cx="781050" cy="71437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7209" y="5626715"/>
            <a:ext cx="866775" cy="89535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1790" y="5680708"/>
            <a:ext cx="895350" cy="74295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4371" y="4681777"/>
            <a:ext cx="795424" cy="71761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1224" y="1359698"/>
            <a:ext cx="7715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7928E-CD7F-41AA-A237-E74958F9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365125"/>
            <a:ext cx="9698736" cy="958055"/>
          </a:xfrm>
        </p:spPr>
        <p:txBody>
          <a:bodyPr>
            <a:normAutofit/>
          </a:bodyPr>
          <a:lstStyle/>
          <a:p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Статистика организации и проведения конференции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Рисунок 6">
            <a:extLst>
              <a:ext uri="{FF2B5EF4-FFF2-40B4-BE49-F238E27FC236}">
                <a16:creationId xmlns:a16="http://schemas.microsoft.com/office/drawing/2014/main" id="{B84416C8-C2F0-4C78-94EE-BBAF2D143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9" y="431022"/>
            <a:ext cx="977061" cy="7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632BF5A-8B3F-44E2-9275-0B2F6D068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58168"/>
              </p:ext>
            </p:extLst>
          </p:nvPr>
        </p:nvGraphicFramePr>
        <p:xfrm>
          <a:off x="397229" y="1310301"/>
          <a:ext cx="11397541" cy="484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821">
                  <a:extLst>
                    <a:ext uri="{9D8B030D-6E8A-4147-A177-3AD203B41FA5}">
                      <a16:colId xmlns:a16="http://schemas.microsoft.com/office/drawing/2014/main" val="3900032303"/>
                    </a:ext>
                  </a:extLst>
                </a:gridCol>
                <a:gridCol w="1941219">
                  <a:extLst>
                    <a:ext uri="{9D8B030D-6E8A-4147-A177-3AD203B41FA5}">
                      <a16:colId xmlns:a16="http://schemas.microsoft.com/office/drawing/2014/main" val="557174622"/>
                    </a:ext>
                  </a:extLst>
                </a:gridCol>
                <a:gridCol w="1944981">
                  <a:extLst>
                    <a:ext uri="{9D8B030D-6E8A-4147-A177-3AD203B41FA5}">
                      <a16:colId xmlns:a16="http://schemas.microsoft.com/office/drawing/2014/main" val="3595979918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387832178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621034673"/>
                    </a:ext>
                  </a:extLst>
                </a:gridCol>
                <a:gridCol w="1473480">
                  <a:extLst>
                    <a:ext uri="{9D8B030D-6E8A-4147-A177-3AD203B41FA5}">
                      <a16:colId xmlns:a16="http://schemas.microsoft.com/office/drawing/2014/main" val="842143468"/>
                    </a:ext>
                  </a:extLst>
                </a:gridCol>
              </a:tblGrid>
              <a:tr h="54493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</a:t>
                      </a:r>
                      <a:r>
                        <a:rPr lang="en-US" sz="2000" b="1" dirty="0" smtClean="0"/>
                        <a:t>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159299"/>
                  </a:ext>
                </a:extLst>
              </a:tr>
              <a:tr h="1074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70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79135"/>
                  </a:ext>
                </a:extLst>
              </a:tr>
              <a:tr h="1074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докладов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50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30195"/>
                  </a:ext>
                </a:extLst>
              </a:tr>
              <a:tr h="1074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публикаций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(362 стр.)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46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(296 стр.)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(518 стр.)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(312 стр.)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246127"/>
                  </a:ext>
                </a:extLst>
              </a:tr>
              <a:tr h="1074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образовательных организаций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(1 СОШ, 4 СПО)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6 (4 СОШ, 2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СПО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СОШ, 9 СПО, 1 ВПО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(14 СПО, 1 ВПО)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(7 СПО, 1 ВПО)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01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85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7928E-CD7F-41AA-A237-E74958F9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365125"/>
            <a:ext cx="9698736" cy="958055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Регистрация на конференцию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u="sng" dirty="0" smtClean="0">
                <a:hlinkClick r:id="rId2"/>
              </a:rPr>
              <a:t>https</a:t>
            </a:r>
            <a:r>
              <a:rPr lang="ru-RU" sz="2200" u="sng" dirty="0">
                <a:hlinkClick r:id="rId2"/>
              </a:rPr>
              <a:t>://uugk.ru/viii-oblastnaya-studencheskaya-nauchno-prakticheskaya-konferentsiya</a:t>
            </a:r>
            <a:r>
              <a:rPr lang="ru-RU" sz="2200" dirty="0"/>
              <a:t> </a:t>
            </a:r>
            <a:br>
              <a:rPr lang="ru-RU" sz="2200" dirty="0"/>
            </a:br>
            <a:endParaRPr lang="ru-RU" sz="2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Рисунок 6">
            <a:extLst>
              <a:ext uri="{FF2B5EF4-FFF2-40B4-BE49-F238E27FC236}">
                <a16:creationId xmlns:a16="http://schemas.microsoft.com/office/drawing/2014/main" id="{B84416C8-C2F0-4C78-94EE-BBAF2D143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9" y="431022"/>
            <a:ext cx="977061" cy="7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509" y="1216152"/>
            <a:ext cx="9486900" cy="54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7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7928E-CD7F-41AA-A237-E74958F9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365125"/>
            <a:ext cx="9698736" cy="95805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Сборник статей участников конференции </a:t>
            </a:r>
            <a:r>
              <a:rPr lang="ru-RU" sz="2200" u="sng" dirty="0">
                <a:hlinkClick r:id="rId2"/>
              </a:rPr>
              <a:t>https://uugk.ru/konferentsii-forumy-professionalnye-konkursy</a:t>
            </a:r>
            <a:r>
              <a:rPr lang="ru-RU" sz="2200" dirty="0"/>
              <a:t> 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Рисунок 6">
            <a:extLst>
              <a:ext uri="{FF2B5EF4-FFF2-40B4-BE49-F238E27FC236}">
                <a16:creationId xmlns:a16="http://schemas.microsoft.com/office/drawing/2014/main" id="{B84416C8-C2F0-4C78-94EE-BBAF2D143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9" y="431022"/>
            <a:ext cx="977061" cy="7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6414"/>
            <a:ext cx="3901497" cy="5431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308" y="1416414"/>
            <a:ext cx="4035067" cy="5348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87" y="1416414"/>
            <a:ext cx="3729304" cy="52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6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419038_TF44781794_Win32.potx" id="{CADEA6CE-4083-48E0-943F-20FA20773177}" vid="{F60E1915-2954-4221-ACE2-05959E3C18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AB02E3-5ADF-4BF0-9C1B-35CDF3FE9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C7D9E6-B0D9-433E-BD46-EB60F64F4DA8}">
  <ds:schemaRefs>
    <ds:schemaRef ds:uri="71af3243-3dd4-4a8d-8c0d-dd76da1f02a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16c05727-aa75-4e4a-9b5f-8a80a1165891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A875DA-F9FD-4F83-A049-3B1027B542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исследования</Template>
  <TotalTime>0</TotalTime>
  <Words>231</Words>
  <Application>Microsoft Office PowerPoint</Application>
  <PresentationFormat>Широкоэкранный</PresentationFormat>
  <Paragraphs>56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Trebuchet MS</vt:lpstr>
      <vt:lpstr>Тема Office</vt:lpstr>
      <vt:lpstr>CorelDRAW</vt:lpstr>
      <vt:lpstr>   О проведении VIII областной научно-практической конференции «ОБЕСПЕЧЕНИЕ КОМПЛЕКСНОЙ БЕЗОПАСНОСТИ ОБЩЕСТВА И ЛИЧНОСТИ: ПРОБЛЕМЫ И РЕШЕНИЯ» </vt:lpstr>
      <vt:lpstr>VIII Областная студенческая НПК «Обеспечение комплексной безопасности общества и личности: проблемы и решения </vt:lpstr>
      <vt:lpstr>Направления работы конференции</vt:lpstr>
      <vt:lpstr>Статистика организации и проведения конференции</vt:lpstr>
      <vt:lpstr>Регистрация на конференцию  https://uugk.ru/viii-oblastnaya-studencheskaya-nauchno-prakticheskaya-konferentsiya  </vt:lpstr>
      <vt:lpstr>Сборник статей участников конференции https://uugk.ru/konferentsii-forumy-professionalnye-konkursy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2021-09-26T09:15:26Z</dcterms:created>
  <dcterms:modified xsi:type="dcterms:W3CDTF">2025-03-19T12:45:25Z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